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8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977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698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4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4897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4922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24764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8032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192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008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1461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pPr/>
              <a:t>6/15/2025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536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060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adminmoviehub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55FD56-83CB-4CEA-8040-B2DB8D8370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ES" dirty="0"/>
              <a:t>MOVIEHUB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9472C3-8FEA-4177-A4A3-818235E216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642863"/>
          </a:xfrm>
        </p:spPr>
        <p:txBody>
          <a:bodyPr/>
          <a:lstStyle/>
          <a:p>
            <a:r>
              <a:rPr lang="es-ES" dirty="0"/>
              <a:t>Plataforma web para la gestión y valoración de películas y series 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1801CC17-4E9E-4286-ABFB-65ACB1ADACC5}"/>
              </a:ext>
            </a:extLst>
          </p:cNvPr>
          <p:cNvSpPr txBox="1">
            <a:spLocks/>
          </p:cNvSpPr>
          <p:nvPr/>
        </p:nvSpPr>
        <p:spPr>
          <a:xfrm>
            <a:off x="2417780" y="5734270"/>
            <a:ext cx="8637072" cy="642863"/>
          </a:xfrm>
          <a:prstGeom prst="rect">
            <a:avLst/>
          </a:prstGeom>
        </p:spPr>
        <p:txBody>
          <a:bodyPr vert="horz" lIns="91440" tIns="91440" rIns="91440" bIns="9144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b="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s-ES" dirty="0"/>
              <a:t>Óscar Ternero Sánchez-2ºdaw</a:t>
            </a:r>
          </a:p>
        </p:txBody>
      </p:sp>
    </p:spTree>
    <p:extLst>
      <p:ext uri="{BB962C8B-B14F-4D97-AF65-F5344CB8AC3E}">
        <p14:creationId xmlns:p14="http://schemas.microsoft.com/office/powerpoint/2010/main" val="2534578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3095D1-946A-4EF9-8637-6FE0A7DE0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/>
              <a:t>FrontEnd</a:t>
            </a:r>
            <a:r>
              <a:rPr lang="es-ES" dirty="0"/>
              <a:t> de </a:t>
            </a:r>
            <a:r>
              <a:rPr lang="es-ES" dirty="0" err="1"/>
              <a:t>moviehub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FE1B02-4CE1-428D-9495-6D109C40B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Interfaz desarrollada con </a:t>
            </a:r>
            <a:r>
              <a:rPr lang="es-ES" b="1" dirty="0"/>
              <a:t>Blade </a:t>
            </a:r>
            <a:r>
              <a:rPr lang="es-ES" dirty="0"/>
              <a:t>(motor de plantillas de Laravel) y </a:t>
            </a:r>
            <a:r>
              <a:rPr lang="es-ES" b="1" dirty="0" err="1"/>
              <a:t>Tailwind</a:t>
            </a:r>
            <a:r>
              <a:rPr lang="es-ES" b="1" dirty="0"/>
              <a:t> CSS </a:t>
            </a:r>
            <a:r>
              <a:rPr lang="es-ES" dirty="0"/>
              <a:t>para un diseño moderno y responsive.</a:t>
            </a:r>
          </a:p>
          <a:p>
            <a:r>
              <a:rPr lang="es-ES" dirty="0"/>
              <a:t>Uso de </a:t>
            </a:r>
            <a:r>
              <a:rPr lang="es-ES" b="1" dirty="0"/>
              <a:t>JavaScript </a:t>
            </a:r>
            <a:r>
              <a:rPr lang="es-ES" dirty="0"/>
              <a:t>y </a:t>
            </a:r>
            <a:r>
              <a:rPr lang="es-ES" b="1" dirty="0"/>
              <a:t>Alpine.js </a:t>
            </a:r>
            <a:r>
              <a:rPr lang="es-ES" dirty="0"/>
              <a:t>para interactividad y efectos visuales.</a:t>
            </a:r>
          </a:p>
          <a:p>
            <a:r>
              <a:rPr lang="es-ES" dirty="0"/>
              <a:t>Componentes reutilizables: tarjetas de películas/series, modales, formularios y menús.</a:t>
            </a:r>
          </a:p>
          <a:p>
            <a:r>
              <a:rPr lang="es-ES" dirty="0"/>
              <a:t>Navegación intuitiva y adaptada a dispositivos móviles y escritorio.</a:t>
            </a:r>
          </a:p>
          <a:p>
            <a:r>
              <a:rPr lang="es-ES" dirty="0"/>
              <a:t>Animaciones suaves y transiciones para mejorar la experiencia de usuario.</a:t>
            </a:r>
          </a:p>
          <a:p>
            <a:r>
              <a:rPr lang="es-ES" dirty="0"/>
              <a:t>Accesibilidad y usabilidad como prioridades en el diseño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45673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116D8-4F16-4019-BC43-D75619066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DESPLIEGUE DE MOVIEHUB</a:t>
            </a:r>
          </a:p>
        </p:txBody>
      </p:sp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06D0A336-42A8-4E3E-B048-48C66F5410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356088"/>
              </p:ext>
            </p:extLst>
          </p:nvPr>
        </p:nvGraphicFramePr>
        <p:xfrm>
          <a:off x="1450975" y="2016125"/>
          <a:ext cx="9604374" cy="404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2187">
                  <a:extLst>
                    <a:ext uri="{9D8B030D-6E8A-4147-A177-3AD203B41FA5}">
                      <a16:colId xmlns:a16="http://schemas.microsoft.com/office/drawing/2014/main" val="141391294"/>
                    </a:ext>
                  </a:extLst>
                </a:gridCol>
                <a:gridCol w="4802187">
                  <a:extLst>
                    <a:ext uri="{9D8B030D-6E8A-4147-A177-3AD203B41FA5}">
                      <a16:colId xmlns:a16="http://schemas.microsoft.com/office/drawing/2014/main" val="3567665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PASO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DESCRIPCIÓN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9836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1.Entorno del Servidor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Servidor Ruiz del IES Ruiz Gijón con PHP, MySQL y </a:t>
                      </a:r>
                      <a:r>
                        <a:rPr lang="es-ES" dirty="0" err="1"/>
                        <a:t>Composer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8365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2.Transferencia de archivos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Subida del proyecto Laravel usando </a:t>
                      </a:r>
                      <a:r>
                        <a:rPr lang="es-ES" dirty="0" err="1"/>
                        <a:t>Filezilla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1322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3.Configuración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Edición del archivo .</a:t>
                      </a:r>
                      <a:r>
                        <a:rPr lang="es-ES" dirty="0" err="1"/>
                        <a:t>env</a:t>
                      </a:r>
                      <a:r>
                        <a:rPr lang="es-ES" dirty="0"/>
                        <a:t> con los datos del servidor y la base de datos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0393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4.Instalación de dependencias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Ejecución de </a:t>
                      </a:r>
                      <a:r>
                        <a:rPr lang="es-ES" dirty="0" err="1"/>
                        <a:t>composer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install</a:t>
                      </a:r>
                      <a:r>
                        <a:rPr lang="es-ES" dirty="0"/>
                        <a:t> y </a:t>
                      </a:r>
                      <a:r>
                        <a:rPr lang="es-ES" dirty="0" err="1"/>
                        <a:t>npm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install</a:t>
                      </a:r>
                      <a:r>
                        <a:rPr lang="es-ES" dirty="0"/>
                        <a:t> en el servidor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99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5. Base de datos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Importación y migración de la base de datos con </a:t>
                      </a:r>
                      <a:r>
                        <a:rPr lang="es-ES" dirty="0" err="1"/>
                        <a:t>php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artisan</a:t>
                      </a:r>
                      <a:r>
                        <a:rPr lang="es-ES" dirty="0"/>
                        <a:t> </a:t>
                      </a:r>
                      <a:r>
                        <a:rPr lang="es-ES" dirty="0" err="1"/>
                        <a:t>migrate</a:t>
                      </a:r>
                      <a:endParaRPr lang="es-E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2899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6.Permisos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Ajuste de permisos en carpetas </a:t>
                      </a:r>
                      <a:r>
                        <a:rPr lang="es-ES" dirty="0" err="1"/>
                        <a:t>storage</a:t>
                      </a:r>
                      <a:r>
                        <a:rPr lang="es-ES" dirty="0"/>
                        <a:t> y cache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00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7.Acceso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Aplicación disponible en la URL del instituto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3996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6761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0D438-3DE6-4E8D-B475-9DB044166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CONCLUSIÓN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CFF645E-C69B-4A28-B136-863E2E3BA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MovieHub es una plataforma web completa y moderna para descubrir, valorar y compartir opiniones sobre películas y series.</a:t>
            </a:r>
          </a:p>
          <a:p>
            <a:r>
              <a:rPr lang="es-ES" dirty="0"/>
              <a:t>El proyecto cubre una necesidad real en el sector audiovisual, fomentando la participación y la comunidad entre los usuarios.</a:t>
            </a:r>
          </a:p>
          <a:p>
            <a:r>
              <a:rPr lang="es-ES" dirty="0"/>
              <a:t>Gracias a su diseño intuitivo, arquitectura robusta y despliegue profesional, MovieHub es fácilmente escalable y adaptable a futuras mejoras.</a:t>
            </a:r>
          </a:p>
          <a:p>
            <a:r>
              <a:rPr lang="es-ES" dirty="0"/>
              <a:t>La experiencia ha permitido aplicar conocimientos de desarrollo web, bases de datos, diseño de interfaces y despliegue en entorno real.</a:t>
            </a:r>
          </a:p>
        </p:txBody>
      </p:sp>
    </p:spTree>
    <p:extLst>
      <p:ext uri="{BB962C8B-B14F-4D97-AF65-F5344CB8AC3E}">
        <p14:creationId xmlns:p14="http://schemas.microsoft.com/office/powerpoint/2010/main" val="659082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A9CC36-D031-4C43-AA7F-894CB008B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POSIBLES MEJORAS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3B00F4-AA8B-4057-A377-861659202D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Integración con </a:t>
            </a:r>
            <a:r>
              <a:rPr lang="es-ES" dirty="0" err="1"/>
              <a:t>APIs</a:t>
            </a:r>
            <a:r>
              <a:rPr lang="es-ES" dirty="0"/>
              <a:t> externas para obtener información y carátulas actualizadas.</a:t>
            </a:r>
          </a:p>
          <a:p>
            <a:r>
              <a:rPr lang="es-ES" dirty="0"/>
              <a:t>Sistemas de notificaciones para avisos de nuevos estrenos y respuestas a reseñas de usuarios.</a:t>
            </a:r>
          </a:p>
          <a:p>
            <a:r>
              <a:rPr lang="es-ES" dirty="0"/>
              <a:t>Mensajería de usuarios para permitir la comunicación privada o foros temáticos dentro de la plataforma</a:t>
            </a:r>
          </a:p>
          <a:p>
            <a:r>
              <a:rPr lang="es-ES" dirty="0"/>
              <a:t>Panel de estadísticas avanzadas con gráficas y datos sobre tendencias, géneros más vistos , usuarios más activos, etc.</a:t>
            </a:r>
          </a:p>
          <a:p>
            <a:r>
              <a:rPr lang="es-ES" dirty="0"/>
              <a:t>Panel de usuarios activos para saber que usuarios están conectados en la página</a:t>
            </a:r>
          </a:p>
        </p:txBody>
      </p:sp>
    </p:spTree>
    <p:extLst>
      <p:ext uri="{BB962C8B-B14F-4D97-AF65-F5344CB8AC3E}">
        <p14:creationId xmlns:p14="http://schemas.microsoft.com/office/powerpoint/2010/main" val="1675491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6AB3E8-E505-4E30-9448-5AE8F8783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Contáctanos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6002D5-388D-400F-ADFD-D896FDF85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¿Tienes dudas, </a:t>
            </a:r>
            <a:r>
              <a:rPr lang="es-ES" dirty="0" err="1"/>
              <a:t>surgerencias</a:t>
            </a:r>
            <a:r>
              <a:rPr lang="es-ES" dirty="0"/>
              <a:t> o quieres saber más sobre MovieHub?</a:t>
            </a:r>
          </a:p>
          <a:p>
            <a:r>
              <a:rPr lang="es-ES" dirty="0"/>
              <a:t>Estaré encantado de responder en cualquier consulta o recibir </a:t>
            </a:r>
            <a:r>
              <a:rPr lang="es-ES" dirty="0" err="1"/>
              <a:t>feedback</a:t>
            </a:r>
            <a:r>
              <a:rPr lang="es-ES" dirty="0"/>
              <a:t> sobre </a:t>
            </a:r>
            <a:r>
              <a:rPr lang="es-ES"/>
              <a:t>el proyecto.</a:t>
            </a:r>
            <a:endParaRPr lang="es-ES" dirty="0"/>
          </a:p>
          <a:p>
            <a:r>
              <a:rPr lang="es-ES" dirty="0"/>
              <a:t>Puedes ponerte en contacto a través de:</a:t>
            </a:r>
          </a:p>
          <a:p>
            <a:pPr lvl="1"/>
            <a:r>
              <a:rPr lang="es-ES" dirty="0"/>
              <a:t>Correo electrónico: </a:t>
            </a:r>
            <a:r>
              <a:rPr lang="es-ES" dirty="0">
                <a:hlinkClick r:id="rId2"/>
              </a:rPr>
              <a:t>adminmoviehub@gmail.com</a:t>
            </a:r>
            <a:endParaRPr lang="es-ES" dirty="0"/>
          </a:p>
          <a:p>
            <a:pPr lvl="1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8364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EA05FB-7F0D-4063-AE41-E468C556F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¿Qué ES MOVIEHUB?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A60EAE-FE4C-4F3A-94D3-503B96F37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2476057"/>
          </a:xfrm>
        </p:spPr>
        <p:txBody>
          <a:bodyPr>
            <a:normAutofit/>
          </a:bodyPr>
          <a:lstStyle/>
          <a:p>
            <a:r>
              <a:rPr lang="es-ES" dirty="0"/>
              <a:t>MovieHub es una plataforma web donde los usuarios pueden:</a:t>
            </a:r>
          </a:p>
          <a:p>
            <a:pPr lvl="1"/>
            <a:r>
              <a:rPr lang="es-ES" dirty="0"/>
              <a:t>Descubrir películas y series de forma sencilla y visual.</a:t>
            </a:r>
          </a:p>
          <a:p>
            <a:pPr lvl="1"/>
            <a:r>
              <a:rPr lang="es-ES" dirty="0"/>
              <a:t>Puntuar y escribir reseñas sobre los títulos que ven.</a:t>
            </a:r>
          </a:p>
          <a:p>
            <a:pPr lvl="1"/>
            <a:r>
              <a:rPr lang="es-ES" dirty="0"/>
              <a:t>Guardar sus películas y series favoritas.</a:t>
            </a:r>
          </a:p>
          <a:p>
            <a:pPr lvl="1"/>
            <a:r>
              <a:rPr lang="es-ES" dirty="0"/>
              <a:t>Consultar rankings y tendencias del contenido mejor valorado.</a:t>
            </a:r>
          </a:p>
          <a:p>
            <a:pPr lvl="1"/>
            <a:r>
              <a:rPr lang="es-ES" dirty="0"/>
              <a:t>Gestionar su perfil y participar en una comunidad activa de amantes del cine y las series</a:t>
            </a:r>
          </a:p>
          <a:p>
            <a:pPr lvl="1"/>
            <a:endParaRPr lang="es-ES" dirty="0"/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DC5BE72B-0436-4E92-A903-49A22AE9E15E}"/>
              </a:ext>
            </a:extLst>
          </p:cNvPr>
          <p:cNvSpPr txBox="1">
            <a:spLocks/>
          </p:cNvSpPr>
          <p:nvPr/>
        </p:nvSpPr>
        <p:spPr>
          <a:xfrm>
            <a:off x="1603979" y="2168133"/>
            <a:ext cx="9603275" cy="28631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s-ES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48BFB2A2-C707-4119-8791-BC5D894E8E61}"/>
              </a:ext>
            </a:extLst>
          </p:cNvPr>
          <p:cNvSpPr txBox="1">
            <a:spLocks/>
          </p:cNvSpPr>
          <p:nvPr/>
        </p:nvSpPr>
        <p:spPr>
          <a:xfrm>
            <a:off x="1603978" y="4411196"/>
            <a:ext cx="9603275" cy="5821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Todo ello en una interfaz moderna, intuitiva y adaptada a cualquier dispositivo.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9392F335-D1D1-4ADF-A1A7-C3E1DA09D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8823" y="2168133"/>
            <a:ext cx="3547119" cy="186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002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9213DB-1D93-4944-BB5B-D88757E87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OBJETIVOS DEL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BDC7AE-2223-462F-9FF0-BAF4F12CA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Ofrecer una plataforma web intuitiva para descubrir, valorar y reseñar películas y series.</a:t>
            </a:r>
          </a:p>
          <a:p>
            <a:r>
              <a:rPr lang="es-ES" dirty="0"/>
              <a:t>Fomentar la interacción y participación de los usuarios mediante reseñas, valoraciones y favoritos</a:t>
            </a:r>
          </a:p>
          <a:p>
            <a:r>
              <a:rPr lang="es-ES" dirty="0"/>
              <a:t>Facilitar la búsqueda y organización de contenido audiovisual con filtros avanzados y rankings.</a:t>
            </a:r>
          </a:p>
          <a:p>
            <a:r>
              <a:rPr lang="es-ES" dirty="0"/>
              <a:t>Proporcionar herramientas de gestión para administradores</a:t>
            </a:r>
          </a:p>
          <a:p>
            <a:r>
              <a:rPr lang="es-ES" dirty="0"/>
              <a:t>Crear una comunidad activa de amantes del cine y series, mejorando la experiencia de usuario en el sector audiovisual.</a:t>
            </a:r>
          </a:p>
        </p:txBody>
      </p:sp>
    </p:spTree>
    <p:extLst>
      <p:ext uri="{BB962C8B-B14F-4D97-AF65-F5344CB8AC3E}">
        <p14:creationId xmlns:p14="http://schemas.microsoft.com/office/powerpoint/2010/main" val="33924867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472796-50C8-4EC6-9D6A-D73D348F4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BASE DE DATOS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B734406-731D-40B2-BB18-CC907637C8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14160" y="2023003"/>
            <a:ext cx="4443354" cy="463523"/>
          </a:xfrm>
        </p:spPr>
        <p:txBody>
          <a:bodyPr/>
          <a:lstStyle/>
          <a:p>
            <a:pPr algn="ctr"/>
            <a:r>
              <a:rPr lang="es-ES" dirty="0"/>
              <a:t>DIAGRAMA ED-RL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03D411B-1470-484D-ACC2-4BD12E0CF5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206849" cy="466977"/>
          </a:xfrm>
        </p:spPr>
        <p:txBody>
          <a:bodyPr/>
          <a:lstStyle/>
          <a:p>
            <a:pPr algn="ctr"/>
            <a:r>
              <a:rPr lang="es-ES" dirty="0"/>
              <a:t>Tablas principales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C921E0-C698-4B9C-9667-EA43C4F4E3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7191" y="2486527"/>
            <a:ext cx="4206849" cy="3288630"/>
          </a:xfrm>
        </p:spPr>
        <p:txBody>
          <a:bodyPr/>
          <a:lstStyle/>
          <a:p>
            <a:r>
              <a:rPr lang="es-ES" sz="1800" dirty="0"/>
              <a:t>Users:  almacena los datos de los usuarios</a:t>
            </a:r>
          </a:p>
          <a:p>
            <a:r>
              <a:rPr lang="es-ES" sz="1800" dirty="0"/>
              <a:t>Movies y series: información de películas y series</a:t>
            </a:r>
          </a:p>
          <a:p>
            <a:r>
              <a:rPr lang="es-ES" sz="1800" dirty="0" err="1"/>
              <a:t>Reviewsmovies</a:t>
            </a:r>
            <a:r>
              <a:rPr lang="es-ES" sz="1800" dirty="0"/>
              <a:t> y </a:t>
            </a:r>
            <a:r>
              <a:rPr lang="es-ES" sz="1800" dirty="0" err="1"/>
              <a:t>reviewsseries</a:t>
            </a:r>
            <a:r>
              <a:rPr lang="es-ES" sz="1800" dirty="0"/>
              <a:t>: reseñas y valoraciones de los usuario.</a:t>
            </a:r>
          </a:p>
          <a:p>
            <a:r>
              <a:rPr lang="es-ES" sz="1800" dirty="0"/>
              <a:t>Favorites: gestión de favoritos de cada usuario.</a:t>
            </a:r>
          </a:p>
          <a:p>
            <a:endParaRPr lang="es-ES" dirty="0"/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CE547247-FBD1-4B31-8B37-E9A3B81F1EF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2"/>
          <a:srcRect l="27158" r="1" b="10087"/>
          <a:stretch/>
        </p:blipFill>
        <p:spPr>
          <a:xfrm>
            <a:off x="6614160" y="2486526"/>
            <a:ext cx="4440692" cy="3465195"/>
          </a:xfrm>
        </p:spPr>
      </p:pic>
    </p:spTree>
    <p:extLst>
      <p:ext uri="{BB962C8B-B14F-4D97-AF65-F5344CB8AC3E}">
        <p14:creationId xmlns:p14="http://schemas.microsoft.com/office/powerpoint/2010/main" val="2457602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B92B20-7F99-4A7C-92F0-DF5F52440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719481"/>
          </a:xfrm>
        </p:spPr>
        <p:txBody>
          <a:bodyPr/>
          <a:lstStyle/>
          <a:p>
            <a:pPr algn="ctr"/>
            <a:r>
              <a:rPr lang="es-ES" dirty="0"/>
              <a:t>Tecnologías y herramientas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3D176C-46AC-4A9C-931A-08D2CA2B2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89760"/>
            <a:ext cx="9603275" cy="3576585"/>
          </a:xfrm>
        </p:spPr>
        <p:txBody>
          <a:bodyPr>
            <a:normAutofit fontScale="92500" lnSpcReduction="20000"/>
          </a:bodyPr>
          <a:lstStyle/>
          <a:p>
            <a:r>
              <a:rPr lang="es-ES" sz="1800" b="1" dirty="0"/>
              <a:t>Laravel: </a:t>
            </a:r>
            <a:r>
              <a:rPr lang="es-ES" sz="1800" dirty="0"/>
              <a:t>Framework principal para el desarrollo Backend en PHP.</a:t>
            </a:r>
          </a:p>
          <a:p>
            <a:r>
              <a:rPr lang="es-ES" sz="1800" b="1" dirty="0"/>
              <a:t>MySQL: </a:t>
            </a:r>
            <a:r>
              <a:rPr lang="es-ES" sz="1800" dirty="0"/>
              <a:t>Base de datos relacional para almacenar usuarios, contenido y reseñas.</a:t>
            </a:r>
          </a:p>
          <a:p>
            <a:r>
              <a:rPr lang="es-ES" sz="1800" b="1" dirty="0" err="1"/>
              <a:t>Tailwind</a:t>
            </a:r>
            <a:r>
              <a:rPr lang="es-ES" sz="1800" b="1" dirty="0"/>
              <a:t> CSS: </a:t>
            </a:r>
            <a:r>
              <a:rPr lang="es-ES" sz="1800" dirty="0"/>
              <a:t>Framework para el diseño visual y responsive de la interfaz.</a:t>
            </a:r>
          </a:p>
          <a:p>
            <a:r>
              <a:rPr lang="es-ES" sz="1800" b="1" dirty="0"/>
              <a:t>Blade: </a:t>
            </a:r>
            <a:r>
              <a:rPr lang="es-ES" sz="1800" dirty="0"/>
              <a:t>Motor de plantillas de Laravel para las vistas.</a:t>
            </a:r>
          </a:p>
          <a:p>
            <a:r>
              <a:rPr lang="es-ES" sz="1800" b="1" dirty="0"/>
              <a:t>JavaScript (Apline.js):  </a:t>
            </a:r>
            <a:r>
              <a:rPr lang="es-ES" sz="1800" dirty="0"/>
              <a:t>Interactividad y efectos en el Frontend.</a:t>
            </a:r>
          </a:p>
          <a:p>
            <a:r>
              <a:rPr lang="es-ES" sz="1800" b="1" dirty="0"/>
              <a:t>Vs Code: </a:t>
            </a:r>
            <a:r>
              <a:rPr lang="es-ES" sz="1800" dirty="0"/>
              <a:t>Editor de código utilizado en el desarrollo.</a:t>
            </a:r>
          </a:p>
          <a:p>
            <a:r>
              <a:rPr lang="es-ES" sz="1800" b="1" dirty="0"/>
              <a:t>GitHub: </a:t>
            </a:r>
            <a:r>
              <a:rPr lang="es-ES" sz="1800" dirty="0"/>
              <a:t>Control de versiones y colaboración.</a:t>
            </a:r>
          </a:p>
          <a:p>
            <a:r>
              <a:rPr lang="es-ES" sz="1800" b="1" dirty="0" err="1"/>
              <a:t>Filezilla</a:t>
            </a:r>
            <a:r>
              <a:rPr lang="es-ES" sz="1800" b="1" dirty="0"/>
              <a:t>: </a:t>
            </a:r>
            <a:r>
              <a:rPr lang="es-ES" sz="1800" dirty="0"/>
              <a:t>Transferencia de archivos al servidor.</a:t>
            </a:r>
          </a:p>
          <a:p>
            <a:r>
              <a:rPr lang="es-ES" sz="1800" b="1" dirty="0" err="1"/>
              <a:t>phpMyAdmin</a:t>
            </a:r>
            <a:r>
              <a:rPr lang="es-ES" sz="1800" b="1" dirty="0"/>
              <a:t>: </a:t>
            </a:r>
            <a:r>
              <a:rPr lang="es-ES" sz="1800" dirty="0"/>
              <a:t>Gestión visual de la base de datos.</a:t>
            </a:r>
            <a:endParaRPr lang="es-ES" sz="1800" b="1" dirty="0"/>
          </a:p>
          <a:p>
            <a:endParaRPr lang="es-ES" sz="1800" b="1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352FBE6-6D43-41C4-8EC4-1D6515F02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5700186"/>
            <a:ext cx="1013665" cy="1054335"/>
          </a:xfrm>
          <a:prstGeom prst="rect">
            <a:avLst/>
          </a:prstGeom>
        </p:spPr>
      </p:pic>
      <p:pic>
        <p:nvPicPr>
          <p:cNvPr id="1026" name="Picture 2" descr="Mysql plain wordmark logo - Social media &amp; Logos Icons">
            <a:extLst>
              <a:ext uri="{FF2B5EF4-FFF2-40B4-BE49-F238E27FC236}">
                <a16:creationId xmlns:a16="http://schemas.microsoft.com/office/drawing/2014/main" id="{41E8C1AF-A9DD-43A1-8465-7C87964F31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9400" y="5329581"/>
            <a:ext cx="14478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A059020-3142-4A6F-82A3-F6F7AA570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1356" y="5700186"/>
            <a:ext cx="1323023" cy="809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A1A0578-B0E5-4540-B107-35FD02E96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8535" y="5525884"/>
            <a:ext cx="1157814" cy="1157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10">
            <a:extLst>
              <a:ext uri="{FF2B5EF4-FFF2-40B4-BE49-F238E27FC236}">
                <a16:creationId xmlns:a16="http://schemas.microsoft.com/office/drawing/2014/main" id="{04D327B8-8851-440E-9B33-CC722E77DE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8478501-4665-4E00-8793-75F2BB1A70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75714" y="5475136"/>
            <a:ext cx="1290206" cy="129020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F929F80-AD9E-479E-BD0C-B12EF8A058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37287" y="5580564"/>
            <a:ext cx="1103134" cy="1103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021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239E48-ABBB-461B-92C0-81E4053EE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20"/>
            <a:ext cx="9603275" cy="815734"/>
          </a:xfrm>
        </p:spPr>
        <p:txBody>
          <a:bodyPr/>
          <a:lstStyle/>
          <a:p>
            <a:pPr algn="ctr"/>
            <a:r>
              <a:rPr lang="es-ES" dirty="0"/>
              <a:t>Análisis funcional</a:t>
            </a:r>
          </a:p>
        </p:txBody>
      </p:sp>
      <p:graphicFrame>
        <p:nvGraphicFramePr>
          <p:cNvPr id="5" name="Tabla 5">
            <a:extLst>
              <a:ext uri="{FF2B5EF4-FFF2-40B4-BE49-F238E27FC236}">
                <a16:creationId xmlns:a16="http://schemas.microsoft.com/office/drawing/2014/main" id="{F4C978B5-82DA-42C4-8A89-6CE887D4BB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2357037"/>
              </p:ext>
            </p:extLst>
          </p:nvPr>
        </p:nvGraphicFramePr>
        <p:xfrm>
          <a:off x="1450975" y="1965960"/>
          <a:ext cx="9604374" cy="40889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2187">
                  <a:extLst>
                    <a:ext uri="{9D8B030D-6E8A-4147-A177-3AD203B41FA5}">
                      <a16:colId xmlns:a16="http://schemas.microsoft.com/office/drawing/2014/main" val="3726827244"/>
                    </a:ext>
                  </a:extLst>
                </a:gridCol>
                <a:gridCol w="4802187">
                  <a:extLst>
                    <a:ext uri="{9D8B030D-6E8A-4147-A177-3AD203B41FA5}">
                      <a16:colId xmlns:a16="http://schemas.microsoft.com/office/drawing/2014/main" val="1243422192"/>
                    </a:ext>
                  </a:extLst>
                </a:gridCol>
              </a:tblGrid>
              <a:tr h="375769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Funcionalidad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Descripción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2606655"/>
                  </a:ext>
                </a:extLst>
              </a:tr>
              <a:tr h="648587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Registro e inicio de sesión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Crear cuenta y acceder de forma segura a la plataforma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540239"/>
                  </a:ext>
                </a:extLst>
              </a:tr>
              <a:tr h="648587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Exploración de contenido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Buscar y filtrar películas y series por tipo, género, año y título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690023"/>
                  </a:ext>
                </a:extLst>
              </a:tr>
              <a:tr h="648587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Valoraciones y reseñas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Puntuar y escribir opiniones sobre películas y series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158412"/>
                  </a:ext>
                </a:extLst>
              </a:tr>
              <a:tr h="375769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Gestión de favoritos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Guardar y consultar películas y series favoritas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8432583"/>
                  </a:ext>
                </a:extLst>
              </a:tr>
              <a:tr h="375769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Rankings y tendencias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Ver los títulos mejor valorados por la comunidad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7412963"/>
                  </a:ext>
                </a:extLst>
              </a:tr>
              <a:tr h="375769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Panel de usuario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Gestionar perfil, reseñas y configuración personal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0899477"/>
                  </a:ext>
                </a:extLst>
              </a:tr>
              <a:tr h="375769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Panel de administración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Gestionar usuarios, películas y series (Solo Administradores)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79637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2541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F1E2FD-08B7-476B-87B5-23AA15EEC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EXPERIENCIA DE USUARIO Y DISEÑO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EECF6B1-D2BE-4DAC-9A57-D7C963492C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8427" y="1970027"/>
            <a:ext cx="9365188" cy="2329257"/>
          </a:xfrm>
        </p:spPr>
        <p:txBody>
          <a:bodyPr>
            <a:normAutofit/>
          </a:bodyPr>
          <a:lstStyle/>
          <a:p>
            <a:r>
              <a:rPr lang="es-ES" sz="1800" dirty="0"/>
              <a:t>Interfaz moderna, visual y fácil de usar.</a:t>
            </a:r>
          </a:p>
          <a:p>
            <a:r>
              <a:rPr lang="es-ES" sz="1800" dirty="0"/>
              <a:t>Navegación intuitiva adaptada a móviles, tablets y ordenadores.</a:t>
            </a:r>
          </a:p>
          <a:p>
            <a:r>
              <a:rPr lang="es-ES" sz="1800" dirty="0"/>
              <a:t>Uso de colores contrastados y tipografía clara para mejorar la legibilidad.</a:t>
            </a:r>
          </a:p>
          <a:p>
            <a:r>
              <a:rPr lang="es-ES" sz="1800" dirty="0"/>
              <a:t>Animaciones y efectos visuales para una experiencia atractiva.</a:t>
            </a:r>
          </a:p>
          <a:p>
            <a:r>
              <a:rPr lang="es-ES" sz="1800" dirty="0"/>
              <a:t>Accesibilidad: botones grandes, menús claros y estructura lógica de las secciones.</a:t>
            </a:r>
          </a:p>
        </p:txBody>
      </p:sp>
      <p:pic>
        <p:nvPicPr>
          <p:cNvPr id="9" name="Marcador de contenido 8">
            <a:extLst>
              <a:ext uri="{FF2B5EF4-FFF2-40B4-BE49-F238E27FC236}">
                <a16:creationId xmlns:a16="http://schemas.microsoft.com/office/drawing/2014/main" id="{56B569FE-AAE5-4C7F-8CA8-F1F1FD274E4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264734" y="4299284"/>
            <a:ext cx="3662531" cy="1754553"/>
          </a:xfrm>
        </p:spPr>
      </p:pic>
    </p:spTree>
    <p:extLst>
      <p:ext uri="{BB962C8B-B14F-4D97-AF65-F5344CB8AC3E}">
        <p14:creationId xmlns:p14="http://schemas.microsoft.com/office/powerpoint/2010/main" val="152530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64DF88-FEA5-4EA7-B69A-97B1FC15D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IMÁGENES DE LA INTERFAZ</a:t>
            </a: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A63E77A3-0A84-4AAF-800B-10FD9BEB84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447191" y="1857020"/>
            <a:ext cx="4645025" cy="2096416"/>
          </a:xfr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3781B030-B5D5-4B1A-844F-1340197AC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763" y="3953434"/>
            <a:ext cx="4714862" cy="2096415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910A0425-6E44-40F6-AFE2-4164817E9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786" y="1857019"/>
            <a:ext cx="4394090" cy="2096416"/>
          </a:xfrm>
          <a:prstGeom prst="rect">
            <a:avLst/>
          </a:prstGeom>
        </p:spPr>
      </p:pic>
      <p:pic>
        <p:nvPicPr>
          <p:cNvPr id="20" name="Imagen 19">
            <a:extLst>
              <a:ext uri="{FF2B5EF4-FFF2-40B4-BE49-F238E27FC236}">
                <a16:creationId xmlns:a16="http://schemas.microsoft.com/office/drawing/2014/main" id="{0DE74BA7-8CF8-415C-813F-7B9D14FDF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0624" y="3953434"/>
            <a:ext cx="4333251" cy="216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704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DB21D5-A812-4EAF-91F0-A2E70ED8F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Backend de </a:t>
            </a:r>
            <a:r>
              <a:rPr lang="es-ES" dirty="0" err="1"/>
              <a:t>moviehub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FD1337-F009-4B03-994D-A07519865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/>
              <a:t>Desarrollado con </a:t>
            </a:r>
            <a:r>
              <a:rPr lang="es-ES" b="1" dirty="0"/>
              <a:t>Laravel, </a:t>
            </a:r>
            <a:r>
              <a:rPr lang="es-ES" dirty="0"/>
              <a:t>un </a:t>
            </a:r>
            <a:r>
              <a:rPr lang="es-ES" dirty="0" err="1"/>
              <a:t>framework</a:t>
            </a:r>
            <a:r>
              <a:rPr lang="es-ES" dirty="0"/>
              <a:t> robusto y seguro en PHP.</a:t>
            </a:r>
          </a:p>
          <a:p>
            <a:r>
              <a:rPr lang="es-ES" dirty="0"/>
              <a:t>Arquitectura MVC (Modelo-Vista-Controlador) para organizar el código y facilitar el mantenimiento.</a:t>
            </a:r>
          </a:p>
          <a:p>
            <a:r>
              <a:rPr lang="es-ES" dirty="0"/>
              <a:t>Uso de </a:t>
            </a:r>
            <a:r>
              <a:rPr lang="es-ES" b="1" dirty="0" err="1"/>
              <a:t>Eloquent</a:t>
            </a:r>
            <a:r>
              <a:rPr lang="es-ES" b="1" dirty="0"/>
              <a:t> ORM </a:t>
            </a:r>
            <a:r>
              <a:rPr lang="es-ES" dirty="0"/>
              <a:t>para la gestión eficiente de la base de datos.</a:t>
            </a:r>
          </a:p>
          <a:p>
            <a:r>
              <a:rPr lang="es-ES" dirty="0"/>
              <a:t>Control de autenticación, roles y permisos de usuario.</a:t>
            </a:r>
          </a:p>
          <a:p>
            <a:r>
              <a:rPr lang="es-ES" dirty="0"/>
              <a:t>Lógica de negocio centralizada en controladores y modelos</a:t>
            </a:r>
          </a:p>
          <a:p>
            <a:r>
              <a:rPr lang="es-ES" dirty="0"/>
              <a:t>Gestión de rutas, validaciones y seguridad de datos.</a:t>
            </a:r>
          </a:p>
          <a:p>
            <a:r>
              <a:rPr lang="es-ES" dirty="0"/>
              <a:t>Integración sencilla de nuevas funcionalidades y escalabilidad futura.</a:t>
            </a:r>
          </a:p>
        </p:txBody>
      </p:sp>
    </p:spTree>
    <p:extLst>
      <p:ext uri="{BB962C8B-B14F-4D97-AF65-F5344CB8AC3E}">
        <p14:creationId xmlns:p14="http://schemas.microsoft.com/office/powerpoint/2010/main" val="2210642811"/>
      </p:ext>
    </p:extLst>
  </p:cSld>
  <p:clrMapOvr>
    <a:masterClrMapping/>
  </p:clrMapOvr>
</p:sld>
</file>

<file path=ppt/theme/theme1.xml><?xml version="1.0" encoding="utf-8"?>
<a:theme xmlns:a="http://schemas.openxmlformats.org/drawingml/2006/main" name="Galería">
  <a:themeElements>
    <a:clrScheme name="Galerí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í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í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1017</TotalTime>
  <Words>942</Words>
  <Application>Microsoft Office PowerPoint</Application>
  <PresentationFormat>Panorámica</PresentationFormat>
  <Paragraphs>106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7" baseType="lpstr">
      <vt:lpstr>Arial</vt:lpstr>
      <vt:lpstr>Gill Sans MT</vt:lpstr>
      <vt:lpstr>Galería</vt:lpstr>
      <vt:lpstr>MOVIEHUB</vt:lpstr>
      <vt:lpstr>¿Qué ES MOVIEHUB?</vt:lpstr>
      <vt:lpstr>OBJETIVOS DEL PROYECTO</vt:lpstr>
      <vt:lpstr>BASE DE DATOS</vt:lpstr>
      <vt:lpstr>Tecnologías y herramientas</vt:lpstr>
      <vt:lpstr>Análisis funcional</vt:lpstr>
      <vt:lpstr>EXPERIENCIA DE USUARIO Y DISEÑO</vt:lpstr>
      <vt:lpstr>IMÁGENES DE LA INTERFAZ</vt:lpstr>
      <vt:lpstr>Backend de moviehub</vt:lpstr>
      <vt:lpstr>FrontEnd de moviehub</vt:lpstr>
      <vt:lpstr>DESPLIEGUE DE MOVIEHUB</vt:lpstr>
      <vt:lpstr>CONCLUSIÓN</vt:lpstr>
      <vt:lpstr>POSIBLES MEJORAS</vt:lpstr>
      <vt:lpstr>Contáctanos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MOVIEHUB</dc:title>
  <dc:creator>Oscar Ternero</dc:creator>
  <cp:lastModifiedBy>Oscar Ternero</cp:lastModifiedBy>
  <cp:revision>23</cp:revision>
  <dcterms:created xsi:type="dcterms:W3CDTF">2025-06-15T18:24:45Z</dcterms:created>
  <dcterms:modified xsi:type="dcterms:W3CDTF">2025-06-16T11:22:18Z</dcterms:modified>
</cp:coreProperties>
</file>

<file path=docProps/thumbnail.jpeg>
</file>